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6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pitchFamily="2" charset="0"/>
        <a:ea typeface="ヒラギノ明朝 ProN W3" panose="02020300000000000000" pitchFamily="18" charset="-128"/>
        <a:cs typeface="+mn-cs"/>
        <a:sym typeface="Times" pitchFamily="2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pitchFamily="2" charset="0"/>
        <a:ea typeface="ヒラギノ明朝 ProN W3" panose="02020300000000000000" pitchFamily="18" charset="-128"/>
        <a:cs typeface="+mn-cs"/>
        <a:sym typeface="Times" pitchFamily="2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pitchFamily="2" charset="0"/>
        <a:ea typeface="ヒラギノ明朝 ProN W3" panose="02020300000000000000" pitchFamily="18" charset="-128"/>
        <a:cs typeface="+mn-cs"/>
        <a:sym typeface="Times" pitchFamily="2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pitchFamily="2" charset="0"/>
        <a:ea typeface="ヒラギノ明朝 ProN W3" panose="02020300000000000000" pitchFamily="18" charset="-128"/>
        <a:cs typeface="+mn-cs"/>
        <a:sym typeface="Times" pitchFamily="2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pitchFamily="2" charset="0"/>
        <a:ea typeface="ヒラギノ明朝 ProN W3" panose="02020300000000000000" pitchFamily="18" charset="-128"/>
        <a:cs typeface="+mn-cs"/>
        <a:sym typeface="Times" pitchFamily="2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" pitchFamily="2" charset="0"/>
        <a:ea typeface="ヒラギノ明朝 ProN W3" panose="02020300000000000000" pitchFamily="18" charset="-128"/>
        <a:cs typeface="+mn-cs"/>
        <a:sym typeface="Times" pitchFamily="2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" pitchFamily="2" charset="0"/>
        <a:ea typeface="ヒラギノ明朝 ProN W3" panose="02020300000000000000" pitchFamily="18" charset="-128"/>
        <a:cs typeface="+mn-cs"/>
        <a:sym typeface="Times" pitchFamily="2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" pitchFamily="2" charset="0"/>
        <a:ea typeface="ヒラギノ明朝 ProN W3" panose="02020300000000000000" pitchFamily="18" charset="-128"/>
        <a:cs typeface="+mn-cs"/>
        <a:sym typeface="Times" pitchFamily="2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" pitchFamily="2" charset="0"/>
        <a:ea typeface="ヒラギノ明朝 ProN W3" panose="02020300000000000000" pitchFamily="18" charset="-128"/>
        <a:cs typeface="+mn-cs"/>
        <a:sym typeface="Times" pitchFamily="2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9C20F0-F742-44A1-AF20-27CF244F3CAC}" v="2" dt="2020-07-20T11:38:29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BA918-6FAC-407B-94E6-97C18074B11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DC081-535A-4715-8877-6C9237A7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2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EB97A1-1B6A-0744-BDCF-CD08DA494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524000"/>
          </a:xfrm>
          <a:prstGeom prst="rect">
            <a:avLst/>
          </a:prstGeom>
          <a:solidFill>
            <a:srgbClr val="070C3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9pPr>
          </a:lstStyle>
          <a:p>
            <a:pPr eaLnBrk="1" hangingPunct="1">
              <a:defRPr/>
            </a:pPr>
            <a:endParaRPr lang="en-US" altLang="en-US" sz="4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C60B7A-5B35-564D-A520-014C6823B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9022"/>
            <a:ext cx="12192000" cy="304270"/>
          </a:xfrm>
          <a:prstGeom prst="rect">
            <a:avLst/>
          </a:prstGeom>
          <a:solidFill>
            <a:srgbClr val="FFB9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9pPr>
          </a:lstStyle>
          <a:p>
            <a:pPr eaLnBrk="1" hangingPunct="1">
              <a:defRPr/>
            </a:pPr>
            <a:endParaRPr lang="en-US" altLang="en-US" sz="4000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F142CAF-1728-9546-9D8A-98BE2F292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5208" y="4191001"/>
            <a:ext cx="7315730" cy="5458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08843" tIns="54422" rIns="108843" bIns="54422">
            <a:spAutoFit/>
          </a:bodyPr>
          <a:lstStyle>
            <a:lvl1pPr defTabSz="652463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defTabSz="652463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defTabSz="652463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defTabSz="652463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defTabSz="652463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833">
              <a:solidFill>
                <a:schemeClr val="tx1"/>
              </a:solidFill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AEA85D9A-D810-0144-B987-1859CB1E5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921001"/>
            <a:ext cx="2413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8543" y="1677458"/>
            <a:ext cx="11279188" cy="1143000"/>
          </a:xfrm>
        </p:spPr>
        <p:txBody>
          <a:bodyPr/>
          <a:lstStyle>
            <a:lvl1pPr marL="0" indent="0">
              <a:buFont typeface="Times" charset="0"/>
              <a:buNone/>
              <a:defRPr sz="3333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425981" y="227542"/>
            <a:ext cx="10966978" cy="11800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0AD177-1B83-5542-9874-52E06E064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1" y="5972321"/>
            <a:ext cx="5659438" cy="30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4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159EB0-39CD-E246-8B81-5BD5FC5CC01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67697-879A-44D8-B9B3-456D12366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9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7662B43-6F9C-2F42-8883-13551EFBA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730"/>
            <a:ext cx="12192000" cy="304270"/>
          </a:xfrm>
          <a:prstGeom prst="rect">
            <a:avLst/>
          </a:prstGeom>
          <a:solidFill>
            <a:srgbClr val="FFB9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43" tIns="54422" rIns="108843" bIns="54422" anchor="ctr"/>
          <a:lstStyle>
            <a:lvl1pPr defTabSz="652463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1pPr>
            <a:lvl2pPr marL="742950" indent="-285750" defTabSz="652463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2pPr>
            <a:lvl3pPr marL="1143000" indent="-228600" defTabSz="652463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3pPr>
            <a:lvl4pPr marL="1600200" indent="-228600" defTabSz="652463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4pPr>
            <a:lvl5pPr marL="2057400" indent="-228600" defTabSz="652463" eaLnBrk="0" hangingPunct="0">
              <a:defRPr sz="2400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9pPr>
          </a:lstStyle>
          <a:p>
            <a:pPr algn="ctr" eaLnBrk="1" hangingPunct="1">
              <a:defRPr/>
            </a:pPr>
            <a:endParaRPr lang="en-US" altLang="en-US" sz="40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0ACD86B-21AD-C248-9974-4C5566E54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5981" y="227542"/>
            <a:ext cx="10966978" cy="118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5306" tIns="32653" rIns="65306" bIns="32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5F6B562-84EC-4641-8AA3-3245236BB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010834" y="1690688"/>
            <a:ext cx="9445625" cy="411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5306" tIns="32653" rIns="65306" bIns="32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5893" name="Rectangle 5">
            <a:extLst>
              <a:ext uri="{FF2B5EF4-FFF2-40B4-BE49-F238E27FC236}">
                <a16:creationId xmlns:a16="http://schemas.microsoft.com/office/drawing/2014/main" id="{A76E1281-2C7B-4140-A272-464F5D239A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4938" y="6185959"/>
            <a:ext cx="2540000" cy="45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5306" tIns="32653" rIns="65306" bIns="3265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667" smtClean="0">
                <a:solidFill>
                  <a:schemeClr val="tx1"/>
                </a:solidFill>
                <a:latin typeface="Arial" charset="0"/>
                <a:ea typeface="ヒラギノ明朝 ProN W3" charset="-128"/>
                <a:sym typeface="Times" charset="0"/>
              </a:defRPr>
            </a:lvl1pPr>
          </a:lstStyle>
          <a:p>
            <a:fld id="{16F67697-879A-44D8-B9B3-456D12366618}" type="slidenum">
              <a:rPr lang="en-US" smtClean="0"/>
              <a:t>‹#›</a:t>
            </a:fld>
            <a:endParaRPr lang="en-US"/>
          </a:p>
        </p:txBody>
      </p:sp>
      <p:pic>
        <p:nvPicPr>
          <p:cNvPr id="1030" name="Picture 10">
            <a:extLst>
              <a:ext uri="{FF2B5EF4-FFF2-40B4-BE49-F238E27FC236}">
                <a16:creationId xmlns:a16="http://schemas.microsoft.com/office/drawing/2014/main" id="{C6BA98A5-0D6E-7E49-AEF5-619F4D30C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0" y="5842001"/>
            <a:ext cx="129381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58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1087460" rtl="0" eaLnBrk="1" fontAlgn="base" hangingPunct="1">
        <a:spcBef>
          <a:spcPct val="0"/>
        </a:spcBef>
        <a:spcAft>
          <a:spcPct val="0"/>
        </a:spcAft>
        <a:defRPr sz="5167" b="1">
          <a:solidFill>
            <a:srgbClr val="070C3C"/>
          </a:solidFill>
          <a:latin typeface="+mj-lt"/>
          <a:ea typeface="ＭＳ Ｐゴシック" charset="-128"/>
          <a:cs typeface="ＭＳ Ｐゴシック" charset="-128"/>
        </a:defRPr>
      </a:lvl1pPr>
      <a:lvl2pPr algn="l" defTabSz="1087460" rtl="0" eaLnBrk="1" fontAlgn="base" hangingPunct="1">
        <a:spcBef>
          <a:spcPct val="0"/>
        </a:spcBef>
        <a:spcAft>
          <a:spcPct val="0"/>
        </a:spcAft>
        <a:defRPr sz="5167" b="1">
          <a:solidFill>
            <a:srgbClr val="070C3C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defTabSz="1087460" rtl="0" eaLnBrk="1" fontAlgn="base" hangingPunct="1">
        <a:spcBef>
          <a:spcPct val="0"/>
        </a:spcBef>
        <a:spcAft>
          <a:spcPct val="0"/>
        </a:spcAft>
        <a:defRPr sz="5167" b="1">
          <a:solidFill>
            <a:srgbClr val="070C3C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defTabSz="1087460" rtl="0" eaLnBrk="1" fontAlgn="base" hangingPunct="1">
        <a:spcBef>
          <a:spcPct val="0"/>
        </a:spcBef>
        <a:spcAft>
          <a:spcPct val="0"/>
        </a:spcAft>
        <a:defRPr sz="5167" b="1">
          <a:solidFill>
            <a:srgbClr val="070C3C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defTabSz="1087460" rtl="0" eaLnBrk="1" fontAlgn="base" hangingPunct="1">
        <a:spcBef>
          <a:spcPct val="0"/>
        </a:spcBef>
        <a:spcAft>
          <a:spcPct val="0"/>
        </a:spcAft>
        <a:defRPr sz="5167" b="1">
          <a:solidFill>
            <a:srgbClr val="070C3C"/>
          </a:solidFill>
          <a:latin typeface="Helvetica" charset="0"/>
          <a:ea typeface="ＭＳ Ｐゴシック" charset="-128"/>
          <a:cs typeface="ＭＳ Ｐゴシック" charset="-128"/>
        </a:defRPr>
      </a:lvl5pPr>
      <a:lvl6pPr marL="762015" algn="l" defTabSz="1087460" rtl="0" eaLnBrk="1" fontAlgn="base" hangingPunct="1">
        <a:spcBef>
          <a:spcPct val="0"/>
        </a:spcBef>
        <a:spcAft>
          <a:spcPct val="0"/>
        </a:spcAft>
        <a:defRPr sz="5167" b="1">
          <a:solidFill>
            <a:srgbClr val="070C3C"/>
          </a:solidFill>
          <a:latin typeface="Helvetica" charset="0"/>
        </a:defRPr>
      </a:lvl6pPr>
      <a:lvl7pPr marL="1524030" algn="l" defTabSz="1087460" rtl="0" eaLnBrk="1" fontAlgn="base" hangingPunct="1">
        <a:spcBef>
          <a:spcPct val="0"/>
        </a:spcBef>
        <a:spcAft>
          <a:spcPct val="0"/>
        </a:spcAft>
        <a:defRPr sz="5167" b="1">
          <a:solidFill>
            <a:srgbClr val="070C3C"/>
          </a:solidFill>
          <a:latin typeface="Helvetica" charset="0"/>
        </a:defRPr>
      </a:lvl7pPr>
      <a:lvl8pPr marL="2286046" algn="l" defTabSz="1087460" rtl="0" eaLnBrk="1" fontAlgn="base" hangingPunct="1">
        <a:spcBef>
          <a:spcPct val="0"/>
        </a:spcBef>
        <a:spcAft>
          <a:spcPct val="0"/>
        </a:spcAft>
        <a:defRPr sz="5167" b="1">
          <a:solidFill>
            <a:srgbClr val="070C3C"/>
          </a:solidFill>
          <a:latin typeface="Helvetica" charset="0"/>
        </a:defRPr>
      </a:lvl8pPr>
      <a:lvl9pPr marL="3048061" algn="l" defTabSz="1087460" rtl="0" eaLnBrk="1" fontAlgn="base" hangingPunct="1">
        <a:spcBef>
          <a:spcPct val="0"/>
        </a:spcBef>
        <a:spcAft>
          <a:spcPct val="0"/>
        </a:spcAft>
        <a:defRPr sz="5167" b="1">
          <a:solidFill>
            <a:srgbClr val="070C3C"/>
          </a:solidFill>
          <a:latin typeface="Helvetica" charset="0"/>
        </a:defRPr>
      </a:lvl9pPr>
    </p:titleStyle>
    <p:bodyStyle>
      <a:lvl1pPr marL="275172" indent="-275172" algn="l" defTabSz="1087460" rtl="0" eaLnBrk="1" fontAlgn="base" hangingPunct="1">
        <a:spcBef>
          <a:spcPct val="20000"/>
        </a:spcBef>
        <a:spcAft>
          <a:spcPct val="0"/>
        </a:spcAft>
        <a:buFont typeface="Times" pitchFamily="2" charset="0"/>
        <a:buChar char="•"/>
        <a:defRPr sz="3833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12288" indent="-267235" algn="l" defTabSz="1087460" rtl="0" eaLnBrk="1" fontAlgn="base" hangingPunct="1">
        <a:spcBef>
          <a:spcPct val="20000"/>
        </a:spcBef>
        <a:spcAft>
          <a:spcPct val="0"/>
        </a:spcAft>
        <a:buFont typeface="Times" pitchFamily="2" charset="0"/>
        <a:buChar char="–"/>
        <a:defRPr sz="3333">
          <a:solidFill>
            <a:schemeClr val="tx1"/>
          </a:solidFill>
          <a:latin typeface="+mn-lt"/>
          <a:ea typeface="ＭＳ Ｐゴシック" charset="-128"/>
        </a:defRPr>
      </a:lvl2pPr>
      <a:lvl3pPr marL="1359986" indent="-272527" algn="l" defTabSz="1087460" rtl="0" eaLnBrk="1" fontAlgn="base" hangingPunct="1">
        <a:spcBef>
          <a:spcPct val="20000"/>
        </a:spcBef>
        <a:spcAft>
          <a:spcPct val="0"/>
        </a:spcAft>
        <a:buFont typeface="Times" pitchFamily="2" charset="0"/>
        <a:buChar char="•"/>
        <a:defRPr sz="2833">
          <a:solidFill>
            <a:schemeClr val="accent1"/>
          </a:solidFill>
          <a:latin typeface="+mn-lt"/>
          <a:ea typeface="ＭＳ Ｐゴシック" charset="-128"/>
        </a:defRPr>
      </a:lvl3pPr>
      <a:lvl4pPr marL="1905038" indent="-272527" algn="l" defTabSz="1087460" rtl="0" eaLnBrk="1" fontAlgn="base" hangingPunct="1">
        <a:spcBef>
          <a:spcPct val="20000"/>
        </a:spcBef>
        <a:spcAft>
          <a:spcPct val="0"/>
        </a:spcAft>
        <a:buFont typeface="Times" pitchFamily="2" charset="0"/>
        <a:buChar char="•"/>
        <a:defRPr sz="2333">
          <a:solidFill>
            <a:schemeClr val="accent1"/>
          </a:solidFill>
          <a:latin typeface="+mn-lt"/>
          <a:ea typeface="ＭＳ Ｐゴシック" charset="-128"/>
        </a:defRPr>
      </a:lvl4pPr>
      <a:lvl5pPr marL="2450091" indent="-272527" algn="l" defTabSz="1087460" rtl="0" eaLnBrk="1" fontAlgn="base" hangingPunct="1">
        <a:spcBef>
          <a:spcPct val="20000"/>
        </a:spcBef>
        <a:spcAft>
          <a:spcPct val="0"/>
        </a:spcAft>
        <a:buFont typeface="Times" pitchFamily="2" charset="0"/>
        <a:buChar char="•"/>
        <a:defRPr sz="2333">
          <a:solidFill>
            <a:schemeClr val="accent1"/>
          </a:solidFill>
          <a:latin typeface="+mn-lt"/>
          <a:ea typeface="ＭＳ Ｐゴシック" charset="-128"/>
        </a:defRPr>
      </a:lvl5pPr>
      <a:lvl6pPr marL="3212106" indent="-272527" algn="l" defTabSz="1087460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333">
          <a:solidFill>
            <a:schemeClr val="accent1"/>
          </a:solidFill>
          <a:latin typeface="+mn-lt"/>
          <a:ea typeface="ＭＳ Ｐゴシック" charset="-128"/>
        </a:defRPr>
      </a:lvl6pPr>
      <a:lvl7pPr marL="3974121" indent="-272527" algn="l" defTabSz="1087460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333">
          <a:solidFill>
            <a:schemeClr val="accent1"/>
          </a:solidFill>
          <a:latin typeface="+mn-lt"/>
          <a:ea typeface="ＭＳ Ｐゴシック" charset="-128"/>
        </a:defRPr>
      </a:lvl7pPr>
      <a:lvl8pPr marL="4736136" indent="-272527" algn="l" defTabSz="1087460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333">
          <a:solidFill>
            <a:schemeClr val="accent1"/>
          </a:solidFill>
          <a:latin typeface="+mn-lt"/>
          <a:ea typeface="ＭＳ Ｐゴシック" charset="-128"/>
        </a:defRPr>
      </a:lvl8pPr>
      <a:lvl9pPr marL="5498152" indent="-272527" algn="l" defTabSz="1087460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333">
          <a:solidFill>
            <a:schemeClr val="accent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76201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76201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76201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76201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76201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76201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76201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76201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76201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ervicedeskglobal@parker.co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74203DB-3DB2-452B-B9F6-03CC297963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Delegated Administration Training</a:t>
            </a:r>
          </a:p>
          <a:p>
            <a:r>
              <a:rPr lang="en-US" dirty="0"/>
              <a:t>July 20, 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86D90A-526D-4624-8792-4D3449798F57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800" dirty="0"/>
              <a:t>MyParker</a:t>
            </a:r>
          </a:p>
        </p:txBody>
      </p:sp>
    </p:spTree>
    <p:extLst>
      <p:ext uri="{BB962C8B-B14F-4D97-AF65-F5344CB8AC3E}">
        <p14:creationId xmlns:p14="http://schemas.microsoft.com/office/powerpoint/2010/main" val="2138008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31707-37F1-4985-9379-9E3DC2D3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81" y="227542"/>
            <a:ext cx="10966978" cy="1105958"/>
          </a:xfrm>
        </p:spPr>
        <p:txBody>
          <a:bodyPr/>
          <a:lstStyle/>
          <a:p>
            <a:r>
              <a:rPr lang="en-US" dirty="0"/>
              <a:t>Email Notification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330CF-81D3-41A6-948C-9AA94DCA2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81" y="1609725"/>
            <a:ext cx="5541770" cy="4023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170AA2-9B45-40E0-9D5F-8CC95AB57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790" y="1609725"/>
            <a:ext cx="5389626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83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8EF9B-5837-426C-ADE8-B8C64CD0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C4BB4-6902-4CE6-AAFC-9EC604705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missing locations, incorrect or outdated locations, please submit a help desk ticket to </a:t>
            </a:r>
            <a:r>
              <a:rPr lang="en-US" dirty="0">
                <a:hlinkClick r:id="rId2"/>
              </a:rPr>
              <a:t>servicedeskglobal@parker.com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25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FA8824-5020-4922-BF9F-5CF8E3059B0D}"/>
              </a:ext>
            </a:extLst>
          </p:cNvPr>
          <p:cNvSpPr txBox="1"/>
          <p:nvPr/>
        </p:nvSpPr>
        <p:spPr>
          <a:xfrm>
            <a:off x="3257550" y="2967335"/>
            <a:ext cx="567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8520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451C-5145-455E-9494-E5FAA328C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81" y="227542"/>
            <a:ext cx="10966978" cy="825500"/>
          </a:xfrm>
        </p:spPr>
        <p:txBody>
          <a:bodyPr/>
          <a:lstStyle/>
          <a:p>
            <a:r>
              <a:rPr lang="en-US" sz="4400" dirty="0"/>
              <a:t>What is delegated administration?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88FC7-AB5B-4B5A-A744-2381A539E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20" y="1690688"/>
            <a:ext cx="10785340" cy="4114270"/>
          </a:xfrm>
        </p:spPr>
        <p:txBody>
          <a:bodyPr/>
          <a:lstStyle/>
          <a:p>
            <a:r>
              <a:rPr lang="en-US" dirty="0"/>
              <a:t>Provides the ability for Parker customers to manage MyParker users within their organization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Add, modify, and delete</a:t>
            </a:r>
          </a:p>
          <a:p>
            <a:r>
              <a:rPr lang="en-US" dirty="0"/>
              <a:t>Requires “Administrator” role to access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Location specific</a:t>
            </a:r>
          </a:p>
        </p:txBody>
      </p:sp>
    </p:spTree>
    <p:extLst>
      <p:ext uri="{BB962C8B-B14F-4D97-AF65-F5344CB8AC3E}">
        <p14:creationId xmlns:p14="http://schemas.microsoft.com/office/powerpoint/2010/main" val="84948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D1A263-5920-4594-9981-95C753181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27" y="1528449"/>
            <a:ext cx="8324850" cy="22479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7899BC-9B16-44EC-A9CC-FBCF15F68DCD}"/>
              </a:ext>
            </a:extLst>
          </p:cNvPr>
          <p:cNvSpPr txBox="1">
            <a:spLocks/>
          </p:cNvSpPr>
          <p:nvPr/>
        </p:nvSpPr>
        <p:spPr bwMode="auto">
          <a:xfrm>
            <a:off x="425981" y="227542"/>
            <a:ext cx="1096697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5306" tIns="32653" rIns="65306" bIns="32653" numCol="1" anchor="ctr" anchorCtr="0" compatLnSpc="1">
            <a:prstTxWarp prst="textNoShape">
              <a:avLst/>
            </a:prstTxWarp>
          </a:bodyPr>
          <a:lstStyle>
            <a:lvl1pPr algn="l" defTabSz="1087460" rtl="0" eaLnBrk="1" fontAlgn="base" hangingPunct="1">
              <a:spcBef>
                <a:spcPct val="0"/>
              </a:spcBef>
              <a:spcAft>
                <a:spcPct val="0"/>
              </a:spcAft>
              <a:defRPr sz="5167" b="1">
                <a:solidFill>
                  <a:srgbClr val="070C3C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1087460" rtl="0" eaLnBrk="1" fontAlgn="base" hangingPunct="1">
              <a:spcBef>
                <a:spcPct val="0"/>
              </a:spcBef>
              <a:spcAft>
                <a:spcPct val="0"/>
              </a:spcAft>
              <a:defRPr sz="5167" b="1">
                <a:solidFill>
                  <a:srgbClr val="070C3C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2pPr>
            <a:lvl3pPr algn="l" defTabSz="1087460" rtl="0" eaLnBrk="1" fontAlgn="base" hangingPunct="1">
              <a:spcBef>
                <a:spcPct val="0"/>
              </a:spcBef>
              <a:spcAft>
                <a:spcPct val="0"/>
              </a:spcAft>
              <a:defRPr sz="5167" b="1">
                <a:solidFill>
                  <a:srgbClr val="070C3C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3pPr>
            <a:lvl4pPr algn="l" defTabSz="1087460" rtl="0" eaLnBrk="1" fontAlgn="base" hangingPunct="1">
              <a:spcBef>
                <a:spcPct val="0"/>
              </a:spcBef>
              <a:spcAft>
                <a:spcPct val="0"/>
              </a:spcAft>
              <a:defRPr sz="5167" b="1">
                <a:solidFill>
                  <a:srgbClr val="070C3C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4pPr>
            <a:lvl5pPr algn="l" defTabSz="1087460" rtl="0" eaLnBrk="1" fontAlgn="base" hangingPunct="1">
              <a:spcBef>
                <a:spcPct val="0"/>
              </a:spcBef>
              <a:spcAft>
                <a:spcPct val="0"/>
              </a:spcAft>
              <a:defRPr sz="5167" b="1">
                <a:solidFill>
                  <a:srgbClr val="070C3C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5pPr>
            <a:lvl6pPr marL="762015" algn="l" defTabSz="1087460" rtl="0" eaLnBrk="1" fontAlgn="base" hangingPunct="1">
              <a:spcBef>
                <a:spcPct val="0"/>
              </a:spcBef>
              <a:spcAft>
                <a:spcPct val="0"/>
              </a:spcAft>
              <a:defRPr sz="5167" b="1">
                <a:solidFill>
                  <a:srgbClr val="070C3C"/>
                </a:solidFill>
                <a:latin typeface="Helvetica" charset="0"/>
              </a:defRPr>
            </a:lvl6pPr>
            <a:lvl7pPr marL="1524030" algn="l" defTabSz="1087460" rtl="0" eaLnBrk="1" fontAlgn="base" hangingPunct="1">
              <a:spcBef>
                <a:spcPct val="0"/>
              </a:spcBef>
              <a:spcAft>
                <a:spcPct val="0"/>
              </a:spcAft>
              <a:defRPr sz="5167" b="1">
                <a:solidFill>
                  <a:srgbClr val="070C3C"/>
                </a:solidFill>
                <a:latin typeface="Helvetica" charset="0"/>
              </a:defRPr>
            </a:lvl7pPr>
            <a:lvl8pPr marL="2286046" algn="l" defTabSz="1087460" rtl="0" eaLnBrk="1" fontAlgn="base" hangingPunct="1">
              <a:spcBef>
                <a:spcPct val="0"/>
              </a:spcBef>
              <a:spcAft>
                <a:spcPct val="0"/>
              </a:spcAft>
              <a:defRPr sz="5167" b="1">
                <a:solidFill>
                  <a:srgbClr val="070C3C"/>
                </a:solidFill>
                <a:latin typeface="Helvetica" charset="0"/>
              </a:defRPr>
            </a:lvl8pPr>
            <a:lvl9pPr marL="3048061" algn="l" defTabSz="1087460" rtl="0" eaLnBrk="1" fontAlgn="base" hangingPunct="1">
              <a:spcBef>
                <a:spcPct val="0"/>
              </a:spcBef>
              <a:spcAft>
                <a:spcPct val="0"/>
              </a:spcAft>
              <a:defRPr sz="5167" b="1">
                <a:solidFill>
                  <a:srgbClr val="070C3C"/>
                </a:solidFill>
                <a:latin typeface="Helvetica" charset="0"/>
              </a:defRPr>
            </a:lvl9pPr>
          </a:lstStyle>
          <a:p>
            <a:r>
              <a:rPr lang="en-US" sz="4400" kern="0" dirty="0"/>
              <a:t>Delegated Administration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51861-32A3-4C8A-9928-C083C5030432}"/>
              </a:ext>
            </a:extLst>
          </p:cNvPr>
          <p:cNvSpPr txBox="1"/>
          <p:nvPr/>
        </p:nvSpPr>
        <p:spPr>
          <a:xfrm>
            <a:off x="543427" y="4205601"/>
            <a:ext cx="937236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Users can be assigned multiple 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Role is defined at each location – Either “User” or “Administrator”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“Administrators” have access to delegated administration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C97A0CA0-5585-474D-8245-4021B0E4C092}"/>
              </a:ext>
            </a:extLst>
          </p:cNvPr>
          <p:cNvSpPr/>
          <p:nvPr/>
        </p:nvSpPr>
        <p:spPr bwMode="auto">
          <a:xfrm>
            <a:off x="5526372" y="2823541"/>
            <a:ext cx="766196" cy="444617"/>
          </a:xfrm>
          <a:prstGeom prst="lef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N W3" charset="-128"/>
              <a:cs typeface="ヒラギノ明朝 ProN W3" charset="-128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3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42F2-7F53-4244-98C7-17A369029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81" y="227542"/>
            <a:ext cx="10966978" cy="825500"/>
          </a:xfrm>
        </p:spPr>
        <p:txBody>
          <a:bodyPr/>
          <a:lstStyle/>
          <a:p>
            <a:r>
              <a:rPr lang="en-US" sz="4400" dirty="0"/>
              <a:t>How to access delegated administration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F5F63-113A-4A0D-A098-5A4DB4973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933" y="1280950"/>
            <a:ext cx="3095346" cy="251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AB518F-2A61-42CD-878C-1CB0B83A8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608" y="1280950"/>
            <a:ext cx="3095346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9F5B23-A31A-40EB-9727-EEC5D0901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933" y="3937773"/>
            <a:ext cx="3095346" cy="251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4D21B9-7FEB-4673-8E88-97DD1C6D5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1251" y="3937773"/>
            <a:ext cx="3095346" cy="25146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D217D02-E2BE-4499-99F3-230486FDEC19}"/>
              </a:ext>
            </a:extLst>
          </p:cNvPr>
          <p:cNvSpPr/>
          <p:nvPr/>
        </p:nvSpPr>
        <p:spPr bwMode="auto">
          <a:xfrm>
            <a:off x="1948237" y="1228840"/>
            <a:ext cx="365760" cy="365760"/>
          </a:xfrm>
          <a:prstGeom prst="ellipse">
            <a:avLst/>
          </a:prstGeom>
          <a:solidFill>
            <a:srgbClr val="FFB91D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85EB99-127A-4C3D-9C1A-32FC4833C159}"/>
              </a:ext>
            </a:extLst>
          </p:cNvPr>
          <p:cNvSpPr/>
          <p:nvPr/>
        </p:nvSpPr>
        <p:spPr bwMode="auto">
          <a:xfrm>
            <a:off x="5529130" y="1230322"/>
            <a:ext cx="365760" cy="365760"/>
          </a:xfrm>
          <a:prstGeom prst="ellipse">
            <a:avLst/>
          </a:prstGeom>
          <a:solidFill>
            <a:srgbClr val="FFB91D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159D29-6512-4CD9-A668-0B744AE52047}"/>
              </a:ext>
            </a:extLst>
          </p:cNvPr>
          <p:cNvSpPr/>
          <p:nvPr/>
        </p:nvSpPr>
        <p:spPr bwMode="auto">
          <a:xfrm>
            <a:off x="1948237" y="3847660"/>
            <a:ext cx="365760" cy="365760"/>
          </a:xfrm>
          <a:prstGeom prst="ellipse">
            <a:avLst/>
          </a:prstGeom>
          <a:solidFill>
            <a:srgbClr val="FFB91D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193D04-8DED-4ECB-B79C-FD6FFE31366C}"/>
              </a:ext>
            </a:extLst>
          </p:cNvPr>
          <p:cNvSpPr/>
          <p:nvPr/>
        </p:nvSpPr>
        <p:spPr bwMode="auto">
          <a:xfrm>
            <a:off x="5529130" y="3847660"/>
            <a:ext cx="365760" cy="365760"/>
          </a:xfrm>
          <a:prstGeom prst="ellipse">
            <a:avLst/>
          </a:prstGeom>
          <a:solidFill>
            <a:srgbClr val="FFB91D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" charset="0"/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ABA211-B08D-4E16-B47A-5C946675BFC7}"/>
              </a:ext>
            </a:extLst>
          </p:cNvPr>
          <p:cNvSpPr/>
          <p:nvPr/>
        </p:nvSpPr>
        <p:spPr bwMode="auto">
          <a:xfrm>
            <a:off x="2065933" y="3097781"/>
            <a:ext cx="3095346" cy="697769"/>
          </a:xfrm>
          <a:prstGeom prst="rect">
            <a:avLst/>
          </a:prstGeom>
          <a:solidFill>
            <a:schemeClr val="tx1">
              <a:alpha val="84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" charset="0"/>
              </a:rPr>
              <a:t>Go to Parker.com and click Sign 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F09651-3950-4CF6-BDFD-5AF247EAD849}"/>
              </a:ext>
            </a:extLst>
          </p:cNvPr>
          <p:cNvSpPr/>
          <p:nvPr/>
        </p:nvSpPr>
        <p:spPr bwMode="auto">
          <a:xfrm>
            <a:off x="5674198" y="3097781"/>
            <a:ext cx="3095346" cy="697769"/>
          </a:xfrm>
          <a:prstGeom prst="rect">
            <a:avLst/>
          </a:prstGeom>
          <a:solidFill>
            <a:schemeClr val="tx1">
              <a:alpha val="84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" charset="0"/>
              </a:rPr>
              <a:t>Sign 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899EEA-9AC1-4D3F-91C2-FE58B5701197}"/>
              </a:ext>
            </a:extLst>
          </p:cNvPr>
          <p:cNvSpPr/>
          <p:nvPr/>
        </p:nvSpPr>
        <p:spPr bwMode="auto">
          <a:xfrm>
            <a:off x="2065933" y="5754604"/>
            <a:ext cx="3095346" cy="697769"/>
          </a:xfrm>
          <a:prstGeom prst="rect">
            <a:avLst/>
          </a:prstGeom>
          <a:solidFill>
            <a:schemeClr val="tx1">
              <a:alpha val="84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" charset="0"/>
              </a:rPr>
              <a:t>Click the MyParker link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0213CE-2620-436E-BC06-8A55D8B0E06A}"/>
              </a:ext>
            </a:extLst>
          </p:cNvPr>
          <p:cNvSpPr/>
          <p:nvPr/>
        </p:nvSpPr>
        <p:spPr bwMode="auto">
          <a:xfrm>
            <a:off x="5671251" y="5545104"/>
            <a:ext cx="3095346" cy="901202"/>
          </a:xfrm>
          <a:prstGeom prst="rect">
            <a:avLst/>
          </a:prstGeom>
          <a:solidFill>
            <a:schemeClr val="tx1">
              <a:alpha val="84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" charset="0"/>
              </a:rPr>
              <a:t>Select the location to manage and click Manage Users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ヒラギノ明朝 ProN W3" charset="-128"/>
              <a:cs typeface="Arial" panose="020B0604020202020204" pitchFamily="34" charset="0"/>
              <a:sym typeface="Times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AF19F45-F8B0-4A5C-BE33-3C969DB559DF}"/>
              </a:ext>
            </a:extLst>
          </p:cNvPr>
          <p:cNvSpPr/>
          <p:nvPr/>
        </p:nvSpPr>
        <p:spPr bwMode="auto">
          <a:xfrm rot="16200000">
            <a:off x="4774709" y="1612056"/>
            <a:ext cx="267756" cy="232843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N W3" charset="-128"/>
              <a:cs typeface="ヒラギノ明朝 ProN W3" charset="-128"/>
              <a:sym typeface="Times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89D7822-0A71-4F5E-8A84-92DCD051DE3D}"/>
              </a:ext>
            </a:extLst>
          </p:cNvPr>
          <p:cNvSpPr/>
          <p:nvPr/>
        </p:nvSpPr>
        <p:spPr bwMode="auto">
          <a:xfrm rot="16200000">
            <a:off x="4768121" y="4557889"/>
            <a:ext cx="267756" cy="232843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N W3" charset="-128"/>
              <a:cs typeface="ヒラギノ明朝 ProN W3" charset="-128"/>
              <a:sym typeface="Times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8C2539B-C2C5-4609-A784-1ECC2D2150EB}"/>
              </a:ext>
            </a:extLst>
          </p:cNvPr>
          <p:cNvSpPr/>
          <p:nvPr/>
        </p:nvSpPr>
        <p:spPr bwMode="auto">
          <a:xfrm rot="16200000">
            <a:off x="6941741" y="4424010"/>
            <a:ext cx="267756" cy="232843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N W3" charset="-128"/>
              <a:cs typeface="ヒラギノ明朝 ProN W3" charset="-128"/>
              <a:sym typeface="Times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7835820-58F4-4479-94C5-E46CD40895D9}"/>
              </a:ext>
            </a:extLst>
          </p:cNvPr>
          <p:cNvSpPr/>
          <p:nvPr/>
        </p:nvSpPr>
        <p:spPr bwMode="auto">
          <a:xfrm>
            <a:off x="7951391" y="4596442"/>
            <a:ext cx="267756" cy="232843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N W3" charset="-128"/>
              <a:cs typeface="ヒラギノ明朝 ProN W3" charset="-128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8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42F2-7F53-4244-98C7-17A369029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81" y="227542"/>
            <a:ext cx="10966978" cy="825500"/>
          </a:xfrm>
        </p:spPr>
        <p:txBody>
          <a:bodyPr/>
          <a:lstStyle/>
          <a:p>
            <a:r>
              <a:rPr lang="en-US" sz="4400" dirty="0"/>
              <a:t>How to access delegated administration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3A6F72-0FB5-44E4-A4CB-169741BF7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961" y="1936398"/>
            <a:ext cx="9390077" cy="2985203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3A01E06B-D334-4C3B-AAFF-F0A2033E85E6}"/>
              </a:ext>
            </a:extLst>
          </p:cNvPr>
          <p:cNvSpPr/>
          <p:nvPr/>
        </p:nvSpPr>
        <p:spPr bwMode="auto">
          <a:xfrm>
            <a:off x="7940180" y="3523376"/>
            <a:ext cx="897622" cy="520118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N W3" charset="-128"/>
              <a:cs typeface="ヒラギノ明朝 ProN W3" charset="-128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82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39542-2F15-45B7-90F6-CE7A0A94A29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Delegated Administration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2762BB-CCEC-4939-9A72-D36D89A67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07" y="1310935"/>
            <a:ext cx="7732594" cy="494305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1EC7A7D-AA88-4ECD-B2B2-B9E0AF5AE8DE}"/>
              </a:ext>
            </a:extLst>
          </p:cNvPr>
          <p:cNvGrpSpPr/>
          <p:nvPr/>
        </p:nvGrpSpPr>
        <p:grpSpPr>
          <a:xfrm>
            <a:off x="1174459" y="2494364"/>
            <a:ext cx="7323588" cy="1347794"/>
            <a:chOff x="1174459" y="2494364"/>
            <a:chExt cx="7323588" cy="134779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BB4072-E951-4B38-B64B-6393DA0EBA5C}"/>
                </a:ext>
              </a:extLst>
            </p:cNvPr>
            <p:cNvSpPr/>
            <p:nvPr/>
          </p:nvSpPr>
          <p:spPr bwMode="auto">
            <a:xfrm>
              <a:off x="1174459" y="3565321"/>
              <a:ext cx="998290" cy="27683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52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ヒラギノ明朝 ProN W3" charset="-128"/>
                <a:cs typeface="ヒラギノ明朝 ProN W3" charset="-128"/>
                <a:sym typeface="Time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B7B9D7-BB83-4B1B-96EF-D3AB3CC47985}"/>
                </a:ext>
              </a:extLst>
            </p:cNvPr>
            <p:cNvSpPr txBox="1"/>
            <p:nvPr/>
          </p:nvSpPr>
          <p:spPr>
            <a:xfrm>
              <a:off x="6090406" y="2494364"/>
              <a:ext cx="2407641" cy="10156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Shows 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active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users within the selected location</a:t>
              </a:r>
            </a:p>
          </p:txBody>
        </p: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AE95F7B2-EEC3-4004-AC82-D03747A71F37}"/>
                </a:ext>
              </a:extLst>
            </p:cNvPr>
            <p:cNvCxnSpPr>
              <a:stCxn id="6" idx="0"/>
              <a:endCxn id="10" idx="1"/>
            </p:cNvCxnSpPr>
            <p:nvPr/>
          </p:nvCxnSpPr>
          <p:spPr bwMode="auto">
            <a:xfrm rot="5400000" flipH="1" flipV="1">
              <a:off x="3600443" y="1075358"/>
              <a:ext cx="563125" cy="4416802"/>
            </a:xfrm>
            <a:prstGeom prst="bentConnector2">
              <a:avLst/>
            </a:prstGeom>
            <a:solidFill>
              <a:srgbClr val="00CC99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72134B-71B9-43DC-9190-90B98EED1473}"/>
              </a:ext>
            </a:extLst>
          </p:cNvPr>
          <p:cNvGrpSpPr/>
          <p:nvPr/>
        </p:nvGrpSpPr>
        <p:grpSpPr>
          <a:xfrm>
            <a:off x="2223083" y="3565321"/>
            <a:ext cx="6274964" cy="1705151"/>
            <a:chOff x="2223083" y="3565321"/>
            <a:chExt cx="6274964" cy="170515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143FD0-FF6F-4808-A6F4-5F382C42E45F}"/>
                </a:ext>
              </a:extLst>
            </p:cNvPr>
            <p:cNvSpPr/>
            <p:nvPr/>
          </p:nvSpPr>
          <p:spPr bwMode="auto">
            <a:xfrm>
              <a:off x="2223083" y="3565321"/>
              <a:ext cx="998290" cy="27683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52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ヒラギノ明朝 ProN W3" charset="-128"/>
                <a:cs typeface="ヒラギノ明朝 ProN W3" charset="-128"/>
                <a:sym typeface="Times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D72696-9DBF-45D6-9984-AC0532077DF8}"/>
                </a:ext>
              </a:extLst>
            </p:cNvPr>
            <p:cNvSpPr txBox="1"/>
            <p:nvPr/>
          </p:nvSpPr>
          <p:spPr>
            <a:xfrm>
              <a:off x="6090406" y="3639256"/>
              <a:ext cx="2407641" cy="163121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Pending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shows users who have not completed their account migration or activation</a:t>
              </a:r>
            </a:p>
          </p:txBody>
        </p: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E511C33D-39D5-4C7B-94DA-3902CEF7CCF0}"/>
                </a:ext>
              </a:extLst>
            </p:cNvPr>
            <p:cNvCxnSpPr>
              <a:stCxn id="7" idx="2"/>
              <a:endCxn id="11" idx="1"/>
            </p:cNvCxnSpPr>
            <p:nvPr/>
          </p:nvCxnSpPr>
          <p:spPr bwMode="auto">
            <a:xfrm rot="16200000" flipH="1">
              <a:off x="4099964" y="2464422"/>
              <a:ext cx="612706" cy="3368178"/>
            </a:xfrm>
            <a:prstGeom prst="bentConnector2">
              <a:avLst/>
            </a:prstGeom>
            <a:solidFill>
              <a:srgbClr val="00CC99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11A651-7C7C-4092-9F90-35DC49BC0E6E}"/>
              </a:ext>
            </a:extLst>
          </p:cNvPr>
          <p:cNvGrpSpPr/>
          <p:nvPr/>
        </p:nvGrpSpPr>
        <p:grpSpPr>
          <a:xfrm>
            <a:off x="3263672" y="2494364"/>
            <a:ext cx="7751428" cy="1938992"/>
            <a:chOff x="3263672" y="2494364"/>
            <a:chExt cx="7751428" cy="19389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0BC1BE-89F3-4475-8A78-F275D2821ABC}"/>
                </a:ext>
              </a:extLst>
            </p:cNvPr>
            <p:cNvSpPr/>
            <p:nvPr/>
          </p:nvSpPr>
          <p:spPr bwMode="auto">
            <a:xfrm>
              <a:off x="3263672" y="3565321"/>
              <a:ext cx="998290" cy="27683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52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ヒラギノ明朝 ProN W3" charset="-128"/>
                <a:cs typeface="ヒラギノ明朝 ProN W3" charset="-128"/>
                <a:sym typeface="Times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A50E81-75F2-4B7D-B84A-22D1D084C890}"/>
                </a:ext>
              </a:extLst>
            </p:cNvPr>
            <p:cNvSpPr txBox="1"/>
            <p:nvPr/>
          </p:nvSpPr>
          <p:spPr>
            <a:xfrm>
              <a:off x="8607459" y="2494364"/>
              <a:ext cx="2407641" cy="19389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Deactivated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shows users that have been disabled and no longer have access to the location</a:t>
              </a:r>
            </a:p>
          </p:txBody>
        </p: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22B242B3-E14B-4462-9611-C48F758CD452}"/>
                </a:ext>
              </a:extLst>
            </p:cNvPr>
            <p:cNvCxnSpPr>
              <a:stCxn id="8" idx="0"/>
              <a:endCxn id="12" idx="1"/>
            </p:cNvCxnSpPr>
            <p:nvPr/>
          </p:nvCxnSpPr>
          <p:spPr bwMode="auto">
            <a:xfrm rot="5400000" flipH="1" flipV="1">
              <a:off x="6134408" y="1092270"/>
              <a:ext cx="101461" cy="4844642"/>
            </a:xfrm>
            <a:prstGeom prst="bentConnector2">
              <a:avLst/>
            </a:prstGeom>
            <a:solidFill>
              <a:srgbClr val="00CC99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31A1B7-9829-4E9C-BCAE-2F4E01978DF0}"/>
              </a:ext>
            </a:extLst>
          </p:cNvPr>
          <p:cNvGrpSpPr/>
          <p:nvPr/>
        </p:nvGrpSpPr>
        <p:grpSpPr>
          <a:xfrm>
            <a:off x="4304616" y="3565321"/>
            <a:ext cx="6710483" cy="1089598"/>
            <a:chOff x="4304616" y="3565321"/>
            <a:chExt cx="6710483" cy="108959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0AB0E4-247F-4735-984D-6978AD34A35C}"/>
                </a:ext>
              </a:extLst>
            </p:cNvPr>
            <p:cNvSpPr/>
            <p:nvPr/>
          </p:nvSpPr>
          <p:spPr bwMode="auto">
            <a:xfrm>
              <a:off x="4304616" y="3565321"/>
              <a:ext cx="998290" cy="27683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52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ヒラギノ明朝 ProN W3" charset="-128"/>
                <a:cs typeface="ヒラギノ明朝 ProN W3" charset="-128"/>
                <a:sym typeface="Time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FB301C-04C2-469B-81D5-7458250B7F24}"/>
                </a:ext>
              </a:extLst>
            </p:cNvPr>
            <p:cNvSpPr txBox="1"/>
            <p:nvPr/>
          </p:nvSpPr>
          <p:spPr>
            <a:xfrm>
              <a:off x="8607458" y="3639256"/>
              <a:ext cx="2407641" cy="10156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Total Users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shows all users across all three statues</a:t>
              </a:r>
            </a:p>
          </p:txBody>
        </p: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74F06AA5-4455-49A1-9EC8-F2F0E7B1EF48}"/>
                </a:ext>
              </a:extLst>
            </p:cNvPr>
            <p:cNvCxnSpPr>
              <a:stCxn id="9" idx="2"/>
              <a:endCxn id="13" idx="1"/>
            </p:cNvCxnSpPr>
            <p:nvPr/>
          </p:nvCxnSpPr>
          <p:spPr bwMode="auto">
            <a:xfrm rot="16200000" flipH="1">
              <a:off x="6553144" y="2092774"/>
              <a:ext cx="304930" cy="3803697"/>
            </a:xfrm>
            <a:prstGeom prst="bentConnector2">
              <a:avLst/>
            </a:prstGeom>
            <a:solidFill>
              <a:srgbClr val="00CC99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5D4DA3-83CC-48EE-80E9-09ACEC1B1298}"/>
              </a:ext>
            </a:extLst>
          </p:cNvPr>
          <p:cNvSpPr/>
          <p:nvPr/>
        </p:nvSpPr>
        <p:spPr bwMode="auto">
          <a:xfrm>
            <a:off x="1174459" y="3565321"/>
            <a:ext cx="4128447" cy="27683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N W3" charset="-128"/>
              <a:cs typeface="ヒラギノ明朝 ProN W3" charset="-128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4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A2B58-B32A-462C-8D37-D1BF6273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81" y="227542"/>
            <a:ext cx="10966978" cy="861415"/>
          </a:xfrm>
        </p:spPr>
        <p:txBody>
          <a:bodyPr/>
          <a:lstStyle/>
          <a:p>
            <a:r>
              <a:rPr lang="en-US" dirty="0"/>
              <a:t>Searching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FDF150-0189-487F-B11A-5614E7B47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81" y="1302876"/>
            <a:ext cx="7778452" cy="497237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7F4E10C-953E-4E47-8817-452A32B65723}"/>
              </a:ext>
            </a:extLst>
          </p:cNvPr>
          <p:cNvGrpSpPr/>
          <p:nvPr/>
        </p:nvGrpSpPr>
        <p:grpSpPr>
          <a:xfrm>
            <a:off x="1510019" y="2305407"/>
            <a:ext cx="9588615" cy="2182703"/>
            <a:chOff x="1510019" y="2305407"/>
            <a:chExt cx="9588615" cy="218270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F06A75-E7B3-4DFB-BD1E-3C334470F017}"/>
                </a:ext>
              </a:extLst>
            </p:cNvPr>
            <p:cNvSpPr/>
            <p:nvPr/>
          </p:nvSpPr>
          <p:spPr bwMode="auto">
            <a:xfrm>
              <a:off x="1510019" y="4060271"/>
              <a:ext cx="5360564" cy="427839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52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ヒラギノ明朝 ProN W3" charset="-128"/>
                <a:cs typeface="ヒラギノ明朝 ProN W3" charset="-128"/>
                <a:sym typeface="Times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3674C1F-54C3-432F-B3FB-07FE54D1C09B}"/>
                </a:ext>
              </a:extLst>
            </p:cNvPr>
            <p:cNvSpPr txBox="1"/>
            <p:nvPr/>
          </p:nvSpPr>
          <p:spPr>
            <a:xfrm>
              <a:off x="8690993" y="2305407"/>
              <a:ext cx="2407641" cy="10156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Searches results within the selected tab</a:t>
              </a:r>
            </a:p>
          </p:txBody>
        </p:sp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21A851E7-2471-4E19-8AD1-ED7590C0ADD6}"/>
                </a:ext>
              </a:extLst>
            </p:cNvPr>
            <p:cNvCxnSpPr>
              <a:cxnSpLocks/>
              <a:stCxn id="6" idx="3"/>
              <a:endCxn id="7" idx="2"/>
            </p:cNvCxnSpPr>
            <p:nvPr/>
          </p:nvCxnSpPr>
          <p:spPr bwMode="auto">
            <a:xfrm flipV="1">
              <a:off x="6870583" y="3321070"/>
              <a:ext cx="3024231" cy="953121"/>
            </a:xfrm>
            <a:prstGeom prst="bentConnector2">
              <a:avLst/>
            </a:prstGeom>
            <a:solidFill>
              <a:srgbClr val="00CC99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2586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FC44E-AADE-4C50-9645-650CE6939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81" y="227542"/>
            <a:ext cx="10966978" cy="930139"/>
          </a:xfrm>
        </p:spPr>
        <p:txBody>
          <a:bodyPr/>
          <a:lstStyle/>
          <a:p>
            <a:r>
              <a:rPr lang="en-US" dirty="0"/>
              <a:t>Edit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21504-8741-493D-909F-833BFB3C9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18" y="1266737"/>
            <a:ext cx="7696747" cy="4920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DE06C2-F3E8-45CE-9046-32345D4A9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17" y="1266735"/>
            <a:ext cx="7696747" cy="4920143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02020CB3-7FA7-4AAC-AC4F-909457D56F14}"/>
              </a:ext>
            </a:extLst>
          </p:cNvPr>
          <p:cNvSpPr/>
          <p:nvPr/>
        </p:nvSpPr>
        <p:spPr bwMode="auto">
          <a:xfrm>
            <a:off x="7259652" y="5052603"/>
            <a:ext cx="743484" cy="412512"/>
          </a:xfrm>
          <a:prstGeom prst="lef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N W3" charset="-128"/>
              <a:cs typeface="ヒラギノ明朝 ProN W3" charset="-128"/>
              <a:sym typeface="Times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BD7683-9D05-402C-AAAF-833DB5E2C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18" y="1266736"/>
            <a:ext cx="7696747" cy="492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9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B7E8-CC24-4358-B3A8-75E8D402E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81" y="227542"/>
            <a:ext cx="10966978" cy="972608"/>
          </a:xfrm>
        </p:spPr>
        <p:txBody>
          <a:bodyPr/>
          <a:lstStyle/>
          <a:p>
            <a:r>
              <a:rPr lang="en-US" dirty="0"/>
              <a:t>Add User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243D8C-064C-4F1A-84A7-4F27C01CC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18" y="1266736"/>
            <a:ext cx="7696747" cy="49201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02E1EA-F17D-463B-9751-609475BB1ACD}"/>
              </a:ext>
            </a:extLst>
          </p:cNvPr>
          <p:cNvSpPr/>
          <p:nvPr/>
        </p:nvSpPr>
        <p:spPr bwMode="auto">
          <a:xfrm>
            <a:off x="6543676" y="2933701"/>
            <a:ext cx="876300" cy="2857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N W3" charset="-128"/>
              <a:cs typeface="ヒラギノ明朝 ProN W3" charset="-128"/>
              <a:sym typeface="Times" charset="0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303CE78E-FA02-46A1-A97E-301F03E9F788}"/>
              </a:ext>
            </a:extLst>
          </p:cNvPr>
          <p:cNvSpPr/>
          <p:nvPr/>
        </p:nvSpPr>
        <p:spPr bwMode="auto">
          <a:xfrm>
            <a:off x="7486651" y="2843212"/>
            <a:ext cx="876300" cy="466727"/>
          </a:xfrm>
          <a:prstGeom prst="lef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52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N W3" charset="-128"/>
              <a:cs typeface="ヒラギノ明朝 ProN W3" charset="-128"/>
              <a:sym typeface="Times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0D04BC-743D-4A91-BF55-4CCED6CA5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18" y="1266736"/>
            <a:ext cx="7696748" cy="492014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A36B9CE-E894-4415-B6D1-3433A451ED07}"/>
              </a:ext>
            </a:extLst>
          </p:cNvPr>
          <p:cNvGrpSpPr/>
          <p:nvPr/>
        </p:nvGrpSpPr>
        <p:grpSpPr>
          <a:xfrm>
            <a:off x="2924175" y="2955996"/>
            <a:ext cx="7924800" cy="1396930"/>
            <a:chOff x="2924175" y="2955996"/>
            <a:chExt cx="7924800" cy="13969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B958EC-93B6-4304-9485-9AFB6812E539}"/>
                </a:ext>
              </a:extLst>
            </p:cNvPr>
            <p:cNvSpPr/>
            <p:nvPr/>
          </p:nvSpPr>
          <p:spPr bwMode="auto">
            <a:xfrm>
              <a:off x="2924175" y="3914776"/>
              <a:ext cx="1019175" cy="43815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52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ヒラギノ明朝 ProN W3" charset="-128"/>
                <a:cs typeface="ヒラギノ明朝 ProN W3" charset="-128"/>
                <a:sym typeface="Time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FCE3D0-D9A8-4026-9F5C-62529528BAFC}"/>
                </a:ext>
              </a:extLst>
            </p:cNvPr>
            <p:cNvSpPr txBox="1"/>
            <p:nvPr/>
          </p:nvSpPr>
          <p:spPr>
            <a:xfrm>
              <a:off x="8734425" y="2955996"/>
              <a:ext cx="2114550" cy="7078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Select role for the user</a:t>
              </a:r>
            </a:p>
          </p:txBody>
        </p: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7DE52777-6C01-41C7-8A4B-37124FA61095}"/>
                </a:ext>
              </a:extLst>
            </p:cNvPr>
            <p:cNvCxnSpPr>
              <a:stCxn id="9" idx="3"/>
              <a:endCxn id="10" idx="2"/>
            </p:cNvCxnSpPr>
            <p:nvPr/>
          </p:nvCxnSpPr>
          <p:spPr bwMode="auto">
            <a:xfrm flipV="1">
              <a:off x="3943350" y="3663882"/>
              <a:ext cx="5848350" cy="469969"/>
            </a:xfrm>
            <a:prstGeom prst="bentConnector2">
              <a:avLst/>
            </a:prstGeom>
            <a:solidFill>
              <a:srgbClr val="00CC99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1478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theme/theme1.xml><?xml version="1.0" encoding="utf-8"?>
<a:theme xmlns:a="http://schemas.openxmlformats.org/drawingml/2006/main" name="Parker-Wide">
  <a:themeElements>
    <a:clrScheme name="ParkerTemplate2 1">
      <a:dk1>
        <a:srgbClr val="000000"/>
      </a:dk1>
      <a:lt1>
        <a:srgbClr val="FFFFFF"/>
      </a:lt1>
      <a:dk2>
        <a:srgbClr val="070C3C"/>
      </a:dk2>
      <a:lt2>
        <a:srgbClr val="999999"/>
      </a:lt2>
      <a:accent1>
        <a:srgbClr val="8C7B70"/>
      </a:accent1>
      <a:accent2>
        <a:srgbClr val="00A3F0"/>
      </a:accent2>
      <a:accent3>
        <a:srgbClr val="FFFFFF"/>
      </a:accent3>
      <a:accent4>
        <a:srgbClr val="000000"/>
      </a:accent4>
      <a:accent5>
        <a:srgbClr val="C5BFBB"/>
      </a:accent5>
      <a:accent6>
        <a:srgbClr val="0093D9"/>
      </a:accent6>
      <a:hlink>
        <a:srgbClr val="FF660F"/>
      </a:hlink>
      <a:folHlink>
        <a:srgbClr val="007070"/>
      </a:folHlink>
    </a:clrScheme>
    <a:fontScheme name="ParkerTemplate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524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N W3" charset="-128"/>
            <a:cs typeface="ヒラギノ明朝 ProN W3" charset="-128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524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N W3" charset="-128"/>
            <a:cs typeface="ヒラギノ明朝 ProN W3" charset="-128"/>
            <a:sym typeface="Times" charset="0"/>
          </a:defRPr>
        </a:defPPr>
      </a:lstStyle>
    </a:lnDef>
  </a:objectDefaults>
  <a:extraClrSchemeLst>
    <a:extraClrScheme>
      <a:clrScheme name="ParkerTemplate2 1">
        <a:dk1>
          <a:srgbClr val="000000"/>
        </a:dk1>
        <a:lt1>
          <a:srgbClr val="FFFFFF"/>
        </a:lt1>
        <a:dk2>
          <a:srgbClr val="070C3C"/>
        </a:dk2>
        <a:lt2>
          <a:srgbClr val="999999"/>
        </a:lt2>
        <a:accent1>
          <a:srgbClr val="8C7B70"/>
        </a:accent1>
        <a:accent2>
          <a:srgbClr val="00A3F0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0093D9"/>
        </a:accent6>
        <a:hlink>
          <a:srgbClr val="FF660F"/>
        </a:hlink>
        <a:folHlink>
          <a:srgbClr val="0070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arker-Wide" id="{BB22FC51-13D5-46C1-9E6B-6CBF489F2473}" vid="{9BDAB70F-774B-4D23-9F50-DC553F053A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2D486538A5CE46B2DFE6B84A0B3946" ma:contentTypeVersion="13" ma:contentTypeDescription="Create a new document." ma:contentTypeScope="" ma:versionID="08b670e81d249886ac29ab1bac2c55cb">
  <xsd:schema xmlns:xsd="http://www.w3.org/2001/XMLSchema" xmlns:xs="http://www.w3.org/2001/XMLSchema" xmlns:p="http://schemas.microsoft.com/office/2006/metadata/properties" xmlns:ns3="6209ee3f-0d57-42a6-9fbf-9086ae0f20c6" xmlns:ns4="16189ecd-3156-44ef-ba61-d4d0f33ac389" targetNamespace="http://schemas.microsoft.com/office/2006/metadata/properties" ma:root="true" ma:fieldsID="207a6830b9f2438d3cb70192329decda" ns3:_="" ns4:_="">
    <xsd:import namespace="6209ee3f-0d57-42a6-9fbf-9086ae0f20c6"/>
    <xsd:import namespace="16189ecd-3156-44ef-ba61-d4d0f33ac3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9ee3f-0d57-42a6-9fbf-9086ae0f20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89ecd-3156-44ef-ba61-d4d0f33ac38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475FEC-415E-44C4-AE1F-C0F816A750A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209ee3f-0d57-42a6-9fbf-9086ae0f20c6"/>
    <ds:schemaRef ds:uri="http://purl.org/dc/terms/"/>
    <ds:schemaRef ds:uri="http://schemas.openxmlformats.org/package/2006/metadata/core-properties"/>
    <ds:schemaRef ds:uri="16189ecd-3156-44ef-ba61-d4d0f33ac38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43DC3CE-624C-42CF-95B7-4B0146C142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6345F8-4E3E-424E-B7FA-F33440C181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09ee3f-0d57-42a6-9fbf-9086ae0f20c6"/>
    <ds:schemaRef ds:uri="16189ecd-3156-44ef-ba61-d4d0f33ac3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Parker-Wide</Template>
  <TotalTime>396</TotalTime>
  <Words>196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Helvetica</vt:lpstr>
      <vt:lpstr>Times</vt:lpstr>
      <vt:lpstr>ヒラギノ明朝 ProN W3</vt:lpstr>
      <vt:lpstr>Parker-Wide</vt:lpstr>
      <vt:lpstr>MyParker</vt:lpstr>
      <vt:lpstr>What is delegated administration?</vt:lpstr>
      <vt:lpstr>PowerPoint Presentation</vt:lpstr>
      <vt:lpstr>How to access delegated administration</vt:lpstr>
      <vt:lpstr>How to access delegated administration</vt:lpstr>
      <vt:lpstr>Delegated Administration</vt:lpstr>
      <vt:lpstr>Searching</vt:lpstr>
      <vt:lpstr>Edit</vt:lpstr>
      <vt:lpstr>Add User</vt:lpstr>
      <vt:lpstr>Email Notification</vt:lpstr>
      <vt:lpstr>FAQ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MyParker – Delegated Administration</dc:title>
  <dc:creator>Adam Burleson</dc:creator>
  <cp:lastModifiedBy>Kimberly Beightler</cp:lastModifiedBy>
  <cp:revision>2</cp:revision>
  <dcterms:created xsi:type="dcterms:W3CDTF">2020-06-08T12:18:25Z</dcterms:created>
  <dcterms:modified xsi:type="dcterms:W3CDTF">2020-08-13T15:13:29Z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0x0101008C2D486538A5CE46B2DFE6B84A0B3946</vt:lpwstr>
  </property>
</Properties>
</file>